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3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4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5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5" r:id="rId1"/>
    <p:sldMasterId id="2147483693" r:id="rId2"/>
    <p:sldMasterId id="2147483814" r:id="rId3"/>
    <p:sldMasterId id="2147483850" r:id="rId4"/>
    <p:sldMasterId id="2147483864" r:id="rId5"/>
    <p:sldMasterId id="2147483878" r:id="rId6"/>
  </p:sldMasterIdLst>
  <p:notesMasterIdLst>
    <p:notesMasterId r:id="rId22"/>
  </p:notesMasterIdLst>
  <p:handoutMasterIdLst>
    <p:handoutMasterId r:id="rId23"/>
  </p:handoutMasterIdLst>
  <p:sldIdLst>
    <p:sldId id="258" r:id="rId7"/>
    <p:sldId id="260" r:id="rId8"/>
    <p:sldId id="347" r:id="rId9"/>
    <p:sldId id="348" r:id="rId10"/>
    <p:sldId id="349" r:id="rId11"/>
    <p:sldId id="350" r:id="rId12"/>
    <p:sldId id="351" r:id="rId13"/>
    <p:sldId id="352" r:id="rId14"/>
    <p:sldId id="353" r:id="rId15"/>
    <p:sldId id="354" r:id="rId16"/>
    <p:sldId id="355" r:id="rId17"/>
    <p:sldId id="356" r:id="rId18"/>
    <p:sldId id="366" r:id="rId19"/>
    <p:sldId id="357" r:id="rId20"/>
    <p:sldId id="365" r:id="rId21"/>
  </p:sldIdLst>
  <p:sldSz cx="9144000" cy="5143500" type="screen16x9"/>
  <p:notesSz cx="6858000" cy="9144000"/>
  <p:defaultTextStyle>
    <a:defPPr>
      <a:defRPr lang="nb-NO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Standard inndeling" id="{4CA620FA-1A1D-47E7-A0C4-CF07FE631994}">
          <p14:sldIdLst>
            <p14:sldId id="258"/>
            <p14:sldId id="260"/>
            <p14:sldId id="347"/>
            <p14:sldId id="348"/>
            <p14:sldId id="349"/>
            <p14:sldId id="350"/>
            <p14:sldId id="351"/>
            <p14:sldId id="352"/>
            <p14:sldId id="353"/>
            <p14:sldId id="354"/>
            <p14:sldId id="355"/>
            <p14:sldId id="356"/>
            <p14:sldId id="366"/>
            <p14:sldId id="357"/>
            <p14:sldId id="36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5F5F5"/>
    <a:srgbClr val="313131"/>
    <a:srgbClr val="404040"/>
    <a:srgbClr val="CECECE"/>
    <a:srgbClr val="B2B2B2"/>
    <a:srgbClr val="767676"/>
    <a:srgbClr val="1919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iddels stil 2 - aks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ys stil 2 - aks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D083AE6-46FA-4A59-8FB0-9F97EB10719F}" styleName="Lys stil 3 - aks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83662" autoAdjust="0"/>
  </p:normalViewPr>
  <p:slideViewPr>
    <p:cSldViewPr snapToGrid="0">
      <p:cViewPr varScale="1">
        <p:scale>
          <a:sx n="147" d="100"/>
          <a:sy n="147" d="100"/>
        </p:scale>
        <p:origin x="600" y="12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nb-NO"/>
              <a:t>HVSKS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479BF7EA-FD47-4E65-892D-B5FC4C693A84}" type="datetime4">
              <a:rPr lang="nb-NO" smtClean="0"/>
              <a:t>9. april 2026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nb-NO"/>
              <a:t>HVSKS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9B3FCC5-DD96-3643-9EF5-0E12DF182D2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382004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nb-NO"/>
              <a:t>HVSKS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05C193E-824C-41DA-8182-5CE7F2271BA9}" type="datetime4">
              <a:rPr lang="nb-NO" smtClean="0"/>
              <a:t>9. april 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nb-NO"/>
              <a:t>HVSKS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6B74B50-57CA-1945-A4A9-F18B0F3A212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6668234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microsoft.com/office/2007/relationships/hdphoto" Target="../media/hdphoto1.wdp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microsoft.com/office/2007/relationships/hdphoto" Target="../media/hdphoto1.wdp"/></Relationships>
</file>

<file path=ppt/slideLayouts/_rels/slideLayout4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8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Forsvaret_navn_so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324" y="4796171"/>
            <a:ext cx="591353" cy="76559"/>
          </a:xfrm>
          <a:prstGeom prst="rect">
            <a:avLst/>
          </a:prstGeom>
        </p:spPr>
      </p:pic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Bilde 4" descr="Forsvaret_logo_midtstilt_cmyk_sor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4267200" y="349250"/>
            <a:ext cx="6096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</p:spTree>
    <p:extLst>
      <p:ext uri="{BB962C8B-B14F-4D97-AF65-F5344CB8AC3E}">
        <p14:creationId xmlns:p14="http://schemas.microsoft.com/office/powerpoint/2010/main" val="4270223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194" y="4709831"/>
            <a:ext cx="963613" cy="249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37180" y="794463"/>
            <a:ext cx="816627" cy="95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112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 descr="Forsvaret_navn_so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598" y="4796171"/>
            <a:ext cx="591353" cy="76559"/>
          </a:xfrm>
          <a:prstGeom prst="rect">
            <a:avLst/>
          </a:prstGeom>
        </p:spPr>
      </p:pic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5" descr="Forsvaret_logo_midtstilt_cmyk_sor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1985963" y="349250"/>
            <a:ext cx="61118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1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50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15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16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5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på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951303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t_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49" y="4709831"/>
            <a:ext cx="963613" cy="249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1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50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15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16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5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på ikonet for å legge til et bilde</a:t>
            </a:r>
            <a:endParaRPr lang="nb-NO" noProof="0" dirty="0"/>
          </a:p>
        </p:txBody>
      </p:sp>
      <p:pic>
        <p:nvPicPr>
          <p:cNvPr id="2" name="Bilde 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912776" y="808921"/>
            <a:ext cx="681199" cy="794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233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 userDrawn="1"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2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5" name="TekstSylinder 14"/>
          <p:cNvSpPr txBox="1"/>
          <p:nvPr/>
        </p:nvSpPr>
        <p:spPr>
          <a:xfrm>
            <a:off x="610333" y="265281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5921" y="262518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855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4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på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600258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Innhold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på ikonet for å legge til et bilde</a:t>
            </a:r>
            <a:endParaRPr lang="nb-NO" noProof="0" dirty="0"/>
          </a:p>
        </p:txBody>
      </p:sp>
      <p:sp>
        <p:nvSpPr>
          <p:cNvPr id="15" name="TekstSylinder 14"/>
          <p:cNvSpPr txBox="1"/>
          <p:nvPr/>
        </p:nvSpPr>
        <p:spPr>
          <a:xfrm>
            <a:off x="625475" y="233988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6" name="Bilde 1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6220" y="148155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602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Bilde 5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813" y="228600"/>
            <a:ext cx="9683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5216525" y="392113"/>
            <a:ext cx="1758950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på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179326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Innhold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5216525" y="392113"/>
            <a:ext cx="1758950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på ikonet for å legge til et bilde</a:t>
            </a:r>
            <a:endParaRPr lang="nb-NO" noProof="0" dirty="0"/>
          </a:p>
        </p:txBody>
      </p:sp>
      <p:sp>
        <p:nvSpPr>
          <p:cNvPr id="14" name="TekstSylinder 13"/>
          <p:cNvSpPr txBox="1"/>
          <p:nvPr/>
        </p:nvSpPr>
        <p:spPr>
          <a:xfrm>
            <a:off x="5212478" y="265620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5" name="Bilde 1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12924" y="127979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0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9077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610333" y="265281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3" name="Bild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5921" y="127316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366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85749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6" name="TekstSylinder 15"/>
          <p:cNvSpPr txBox="1"/>
          <p:nvPr/>
        </p:nvSpPr>
        <p:spPr>
          <a:xfrm>
            <a:off x="610333" y="265281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7" name="Bilde 1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5055" y="220499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9637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3184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1910292" y="1276046"/>
            <a:ext cx="5312834" cy="3417662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911349" y="546551"/>
            <a:ext cx="5313364" cy="589644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492514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på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805093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på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0277629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766160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524517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3184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1910292" y="1276046"/>
            <a:ext cx="5312834" cy="3417662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911349" y="546551"/>
            <a:ext cx="5313364" cy="589644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7049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fullskje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/>
          <p:cNvSpPr>
            <a:spLocks noGrp="1"/>
          </p:cNvSpPr>
          <p:nvPr>
            <p:ph type="pic" sz="quarter" idx="17" hasCustomPrompt="1"/>
          </p:nvPr>
        </p:nvSpPr>
        <p:spPr>
          <a:xfrm>
            <a:off x="91441" y="96013"/>
            <a:ext cx="8965692" cy="496519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b-NO" dirty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3098799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Bilde 4" descr="Forsvaret_logo_midtstilt_cmyk_sort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4267200" y="349250"/>
            <a:ext cx="6096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7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/>
              <a:t>Klikk for å redigere undertittelstil i malen</a:t>
            </a:r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pic>
        <p:nvPicPr>
          <p:cNvPr id="10" name="Bilde 9" descr="Forsvaret_navn_hvit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7014" y="4797718"/>
            <a:ext cx="589972" cy="76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3267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7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/>
              <a:t>Klikk for å redigere undertittelstil i malen</a:t>
            </a:r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4638" y="4740538"/>
            <a:ext cx="9747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84638" y="528827"/>
            <a:ext cx="1017545" cy="1189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6933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Rett linje 7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Bilde 5" descr="Forsvaret_logo_midtstilt_cmyk_sort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1985963" y="349250"/>
            <a:ext cx="61118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7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/>
              <a:t>Klikk for å redigere undertittelstil i malen</a:t>
            </a:r>
          </a:p>
        </p:txBody>
      </p:sp>
      <p:sp>
        <p:nvSpPr>
          <p:cNvPr id="10" name="Plassholder for dato 3"/>
          <p:cNvSpPr>
            <a:spLocks noGrp="1"/>
          </p:cNvSpPr>
          <p:nvPr>
            <p:ph type="dt" sz="half" idx="15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bunntekst 4"/>
          <p:cNvSpPr>
            <a:spLocks noGrp="1"/>
          </p:cNvSpPr>
          <p:nvPr>
            <p:ph type="ftr" sz="quarter" idx="16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pic>
        <p:nvPicPr>
          <p:cNvPr id="12" name="Bilde 11" descr="Forsvaret_navn_hvit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599" y="4797718"/>
            <a:ext cx="589972" cy="76380"/>
          </a:xfrm>
          <a:prstGeom prst="rect">
            <a:avLst/>
          </a:prstGeom>
        </p:spPr>
      </p:pic>
      <p:sp>
        <p:nvSpPr>
          <p:cNvPr id="14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dirty="0"/>
              <a:t>Dra bildet til plassholderen eller klikk ikonet for å legge til</a:t>
            </a:r>
          </a:p>
        </p:txBody>
      </p:sp>
    </p:spTree>
    <p:extLst>
      <p:ext uri="{BB962C8B-B14F-4D97-AF65-F5344CB8AC3E}">
        <p14:creationId xmlns:p14="http://schemas.microsoft.com/office/powerpoint/2010/main" val="41829220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- eg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Rett linje 8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7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/>
              <a:t>Klikk for å redigere undertittelstil i malen</a:t>
            </a:r>
          </a:p>
        </p:txBody>
      </p:sp>
      <p:sp>
        <p:nvSpPr>
          <p:cNvPr id="10" name="Plassholder for dato 3"/>
          <p:cNvSpPr>
            <a:spLocks noGrp="1"/>
          </p:cNvSpPr>
          <p:nvPr>
            <p:ph type="dt" sz="half" idx="16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bunntekst 4"/>
          <p:cNvSpPr>
            <a:spLocks noGrp="1"/>
          </p:cNvSpPr>
          <p:nvPr>
            <p:ph type="ftr" sz="quarter" idx="17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4" name="Plassholder for bilde 3"/>
          <p:cNvSpPr>
            <a:spLocks noGrp="1"/>
          </p:cNvSpPr>
          <p:nvPr>
            <p:ph type="pic" sz="quarter" idx="18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dirty="0"/>
              <a:t>Dra bildet til plassholderen eller klikk ikonet for å legge til</a:t>
            </a:r>
          </a:p>
        </p:txBody>
      </p:sp>
      <p:sp>
        <p:nvSpPr>
          <p:cNvPr id="2" name="TekstSylinder 1"/>
          <p:cNvSpPr txBox="1"/>
          <p:nvPr userDrawn="1"/>
        </p:nvSpPr>
        <p:spPr>
          <a:xfrm>
            <a:off x="1807386" y="4768569"/>
            <a:ext cx="97469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900" dirty="0">
                <a:solidFill>
                  <a:srgbClr val="FFFFFF"/>
                </a:solidFill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2" name="Bilde 11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09650" y="777117"/>
            <a:ext cx="723321" cy="845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5218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sv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 userDrawn="1"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2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59" y="278841"/>
            <a:ext cx="9747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Bilde 7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5921" y="158518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0689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pic>
        <p:nvPicPr>
          <p:cNvPr id="19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59" y="278841"/>
            <a:ext cx="9747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Bilde 12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7586" y="163850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8941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5216525" y="392113"/>
            <a:ext cx="1758950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pic>
        <p:nvPicPr>
          <p:cNvPr id="2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9891" y="278841"/>
            <a:ext cx="9747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Bilde 12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86573" y="163048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4104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36697" y="504386"/>
            <a:ext cx="7870606" cy="644804"/>
          </a:xfrm>
          <a:prstGeom prst="rect">
            <a:avLst/>
          </a:prstGeom>
        </p:spPr>
        <p:txBody>
          <a:bodyPr vert="horz" anchor="b"/>
          <a:lstStyle>
            <a:lvl1pPr>
              <a:defRPr spc="0"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cxnSp>
        <p:nvCxnSpPr>
          <p:cNvPr id="4" name="Rett linje 3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4" descr="Forsvaret_logo_RGB_hvi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6788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Plassholder for innhold 5"/>
          <p:cNvSpPr>
            <a:spLocks noGrp="1"/>
          </p:cNvSpPr>
          <p:nvPr>
            <p:ph sz="quarter" idx="10"/>
          </p:nvPr>
        </p:nvSpPr>
        <p:spPr>
          <a:xfrm>
            <a:off x="622829" y="1276046"/>
            <a:ext cx="7886171" cy="3412371"/>
          </a:xfrm>
          <a:prstGeom prst="rect">
            <a:avLst/>
          </a:prstGeom>
          <a:noFill/>
        </p:spPr>
        <p:txBody>
          <a:bodyPr vert="horz" numCol="2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redigere</a:t>
            </a:r>
            <a:r>
              <a:rPr lang="en-US" dirty="0"/>
              <a:t> </a:t>
            </a:r>
            <a:r>
              <a:rPr lang="en-US" dirty="0" err="1"/>
              <a:t>tekststiler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malen</a:t>
            </a:r>
            <a:endParaRPr lang="en-US" dirty="0"/>
          </a:p>
          <a:p>
            <a:pPr lvl="1"/>
            <a:r>
              <a:rPr lang="en-US" dirty="0"/>
              <a:t>Andre </a:t>
            </a:r>
            <a:r>
              <a:rPr lang="en-US" dirty="0" err="1"/>
              <a:t>nivå</a:t>
            </a:r>
            <a:endParaRPr lang="en-US" dirty="0"/>
          </a:p>
          <a:p>
            <a:pPr lvl="2"/>
            <a:r>
              <a:rPr lang="en-US" dirty="0" err="1"/>
              <a:t>Tredje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3"/>
            <a:r>
              <a:rPr lang="en-US" dirty="0" err="1"/>
              <a:t>Fjerde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4"/>
            <a:r>
              <a:rPr lang="en-US" dirty="0" err="1"/>
              <a:t>Femte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588724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36697" y="504386"/>
            <a:ext cx="7870606" cy="644804"/>
          </a:xfrm>
          <a:prstGeom prst="rect">
            <a:avLst/>
          </a:prstGeom>
        </p:spPr>
        <p:txBody>
          <a:bodyPr vert="horz" anchor="b"/>
          <a:lstStyle>
            <a:lvl1pPr>
              <a:defRPr spc="0"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cxnSp>
        <p:nvCxnSpPr>
          <p:cNvPr id="4" name="Rett linje 3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Plassholder for innhold 5"/>
          <p:cNvSpPr>
            <a:spLocks noGrp="1"/>
          </p:cNvSpPr>
          <p:nvPr>
            <p:ph sz="quarter" idx="10"/>
          </p:nvPr>
        </p:nvSpPr>
        <p:spPr>
          <a:xfrm>
            <a:off x="622829" y="1276046"/>
            <a:ext cx="7886171" cy="3412371"/>
          </a:xfrm>
          <a:prstGeom prst="rect">
            <a:avLst/>
          </a:prstGeom>
          <a:noFill/>
        </p:spPr>
        <p:txBody>
          <a:bodyPr vert="horz" numCol="2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redigere</a:t>
            </a:r>
            <a:r>
              <a:rPr lang="en-US" dirty="0"/>
              <a:t> </a:t>
            </a:r>
            <a:r>
              <a:rPr lang="en-US" dirty="0" err="1"/>
              <a:t>tekststiler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malen</a:t>
            </a:r>
            <a:endParaRPr lang="en-US" dirty="0"/>
          </a:p>
          <a:p>
            <a:pPr lvl="1"/>
            <a:r>
              <a:rPr lang="en-US" dirty="0"/>
              <a:t>Andre </a:t>
            </a:r>
            <a:r>
              <a:rPr lang="en-US" dirty="0" err="1"/>
              <a:t>nivå</a:t>
            </a:r>
            <a:endParaRPr lang="en-US" dirty="0"/>
          </a:p>
          <a:p>
            <a:pPr lvl="2"/>
            <a:r>
              <a:rPr lang="en-US" dirty="0" err="1"/>
              <a:t>Tredje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3"/>
            <a:r>
              <a:rPr lang="en-US" dirty="0" err="1"/>
              <a:t>Fjerde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4"/>
            <a:r>
              <a:rPr lang="en-US" dirty="0" err="1"/>
              <a:t>Femte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59" y="278841"/>
            <a:ext cx="9747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Bilde 10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7143" y="143935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11210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4" descr="Forsvaret_logo_RGB_hvi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6788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8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0188672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8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591" y="278841"/>
            <a:ext cx="9747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Bilde 15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5921" y="163048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5853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Forsvaret_logo_RGB_hvi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6788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Rett linje 4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lassholder for innhold 5"/>
          <p:cNvSpPr>
            <a:spLocks noGrp="1"/>
          </p:cNvSpPr>
          <p:nvPr>
            <p:ph sz="quarter" idx="10"/>
          </p:nvPr>
        </p:nvSpPr>
        <p:spPr>
          <a:xfrm>
            <a:off x="1898121" y="1276046"/>
            <a:ext cx="5335588" cy="3412371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redigere</a:t>
            </a:r>
            <a:r>
              <a:rPr lang="en-US" dirty="0"/>
              <a:t> </a:t>
            </a:r>
            <a:r>
              <a:rPr lang="en-US" dirty="0" err="1"/>
              <a:t>tekststiler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malen</a:t>
            </a:r>
            <a:endParaRPr lang="en-US" dirty="0"/>
          </a:p>
          <a:p>
            <a:pPr lvl="1"/>
            <a:r>
              <a:rPr lang="en-US" dirty="0"/>
              <a:t>Andre </a:t>
            </a:r>
            <a:r>
              <a:rPr lang="en-US" dirty="0" err="1"/>
              <a:t>nivå</a:t>
            </a:r>
            <a:endParaRPr lang="en-US" dirty="0"/>
          </a:p>
          <a:p>
            <a:pPr lvl="2"/>
            <a:r>
              <a:rPr lang="en-US" dirty="0" err="1"/>
              <a:t>Tredje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3"/>
            <a:r>
              <a:rPr lang="en-US" dirty="0" err="1"/>
              <a:t>Fjerde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4"/>
            <a:r>
              <a:rPr lang="en-US" dirty="0" err="1"/>
              <a:t>Femte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1"/>
          <p:cNvSpPr>
            <a:spLocks noGrp="1"/>
          </p:cNvSpPr>
          <p:nvPr>
            <p:ph type="title"/>
          </p:nvPr>
        </p:nvSpPr>
        <p:spPr>
          <a:xfrm>
            <a:off x="1888698" y="504386"/>
            <a:ext cx="5366604" cy="644804"/>
          </a:xfrm>
          <a:prstGeom prst="rect">
            <a:avLst/>
          </a:prstGeom>
        </p:spPr>
        <p:txBody>
          <a:bodyPr vert="horz" anchor="b"/>
          <a:lstStyle>
            <a:lvl1pPr>
              <a:defRPr spc="0"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65657663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nhold uten bilde - en k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lassholder for innhold 5"/>
          <p:cNvSpPr>
            <a:spLocks noGrp="1"/>
          </p:cNvSpPr>
          <p:nvPr>
            <p:ph sz="quarter" idx="10"/>
          </p:nvPr>
        </p:nvSpPr>
        <p:spPr>
          <a:xfrm>
            <a:off x="1898121" y="1276046"/>
            <a:ext cx="5335588" cy="3412371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redigere</a:t>
            </a:r>
            <a:r>
              <a:rPr lang="en-US" dirty="0"/>
              <a:t> </a:t>
            </a:r>
            <a:r>
              <a:rPr lang="en-US" dirty="0" err="1"/>
              <a:t>tekststiler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malen</a:t>
            </a:r>
            <a:endParaRPr lang="en-US" dirty="0"/>
          </a:p>
          <a:p>
            <a:pPr lvl="1"/>
            <a:r>
              <a:rPr lang="en-US" dirty="0"/>
              <a:t>Andre </a:t>
            </a:r>
            <a:r>
              <a:rPr lang="en-US" dirty="0" err="1"/>
              <a:t>nivå</a:t>
            </a:r>
            <a:endParaRPr lang="en-US" dirty="0"/>
          </a:p>
          <a:p>
            <a:pPr lvl="2"/>
            <a:r>
              <a:rPr lang="en-US" dirty="0" err="1"/>
              <a:t>Tredje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3"/>
            <a:r>
              <a:rPr lang="en-US" dirty="0" err="1"/>
              <a:t>Fjerde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4"/>
            <a:r>
              <a:rPr lang="en-US" dirty="0" err="1"/>
              <a:t>Femte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1"/>
          <p:cNvSpPr>
            <a:spLocks noGrp="1"/>
          </p:cNvSpPr>
          <p:nvPr>
            <p:ph type="title"/>
          </p:nvPr>
        </p:nvSpPr>
        <p:spPr>
          <a:xfrm>
            <a:off x="1888698" y="504386"/>
            <a:ext cx="5366604" cy="644804"/>
          </a:xfrm>
          <a:prstGeom prst="rect">
            <a:avLst/>
          </a:prstGeom>
        </p:spPr>
        <p:txBody>
          <a:bodyPr vert="horz" anchor="b"/>
          <a:lstStyle>
            <a:lvl1pPr>
              <a:defRPr spc="0"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591" y="278841"/>
            <a:ext cx="9747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Bilde 12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3209" y="167483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1153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487363" y="1409700"/>
            <a:ext cx="598487" cy="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Plassholder for innhold 5"/>
          <p:cNvSpPr>
            <a:spLocks noGrp="1"/>
          </p:cNvSpPr>
          <p:nvPr>
            <p:ph sz="quarter" idx="15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redigere</a:t>
            </a:r>
            <a:r>
              <a:rPr lang="en-US" dirty="0"/>
              <a:t> </a:t>
            </a:r>
            <a:r>
              <a:rPr lang="en-US" dirty="0" err="1"/>
              <a:t>tekststiler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malen</a:t>
            </a:r>
            <a:endParaRPr lang="en-US" dirty="0"/>
          </a:p>
          <a:p>
            <a:pPr lvl="1"/>
            <a:r>
              <a:rPr lang="en-US" dirty="0"/>
              <a:t>Andre </a:t>
            </a:r>
            <a:r>
              <a:rPr lang="en-US" dirty="0" err="1"/>
              <a:t>nivå</a:t>
            </a:r>
            <a:endParaRPr lang="en-US" dirty="0"/>
          </a:p>
          <a:p>
            <a:pPr lvl="2"/>
            <a:r>
              <a:rPr lang="en-US" dirty="0" err="1"/>
              <a:t>Tredje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3"/>
            <a:r>
              <a:rPr lang="en-US" dirty="0" err="1"/>
              <a:t>Fjerde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4"/>
            <a:r>
              <a:rPr lang="en-US" dirty="0" err="1"/>
              <a:t>Femte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nb-NO" dirty="0"/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7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378377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11" name="Plassholder for bilde 3"/>
          <p:cNvSpPr>
            <a:spLocks noGrp="1"/>
          </p:cNvSpPr>
          <p:nvPr>
            <p:ph type="pic" sz="quarter" idx="18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dirty="0"/>
              <a:t>Dra bildet til plassholderen eller klikk ikonet for å legge til</a:t>
            </a:r>
          </a:p>
        </p:txBody>
      </p:sp>
    </p:spTree>
    <p:extLst>
      <p:ext uri="{BB962C8B-B14F-4D97-AF65-F5344CB8AC3E}">
        <p14:creationId xmlns:p14="http://schemas.microsoft.com/office/powerpoint/2010/main" val="260115914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09700"/>
            <a:ext cx="598488" cy="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5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redigere</a:t>
            </a:r>
            <a:r>
              <a:rPr lang="en-US" dirty="0"/>
              <a:t> </a:t>
            </a:r>
            <a:r>
              <a:rPr lang="en-US" dirty="0" err="1"/>
              <a:t>tekststiler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malen</a:t>
            </a:r>
            <a:endParaRPr lang="en-US" dirty="0"/>
          </a:p>
          <a:p>
            <a:pPr lvl="1"/>
            <a:r>
              <a:rPr lang="en-US" dirty="0"/>
              <a:t>Andre </a:t>
            </a:r>
            <a:r>
              <a:rPr lang="en-US" dirty="0" err="1"/>
              <a:t>nivå</a:t>
            </a:r>
            <a:endParaRPr lang="en-US" dirty="0"/>
          </a:p>
          <a:p>
            <a:pPr lvl="2"/>
            <a:r>
              <a:rPr lang="en-US" dirty="0" err="1"/>
              <a:t>Tredje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3"/>
            <a:r>
              <a:rPr lang="en-US" dirty="0" err="1"/>
              <a:t>Fjerde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4"/>
            <a:r>
              <a:rPr lang="en-US" dirty="0" err="1"/>
              <a:t>Femte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nb-NO" dirty="0"/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13" name="Plassholder for bilde 3"/>
          <p:cNvSpPr>
            <a:spLocks noGrp="1"/>
          </p:cNvSpPr>
          <p:nvPr>
            <p:ph type="pic" sz="quarter" idx="18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dirty="0"/>
              <a:t>Dra bildet til plassholderen eller klikk ikonet for å legge til</a:t>
            </a:r>
          </a:p>
        </p:txBody>
      </p:sp>
    </p:spTree>
    <p:extLst>
      <p:ext uri="{BB962C8B-B14F-4D97-AF65-F5344CB8AC3E}">
        <p14:creationId xmlns:p14="http://schemas.microsoft.com/office/powerpoint/2010/main" val="310665390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36697" y="504386"/>
            <a:ext cx="7870606" cy="644804"/>
          </a:xfrm>
          <a:prstGeom prst="rect">
            <a:avLst/>
          </a:prstGeom>
        </p:spPr>
        <p:txBody>
          <a:bodyPr vert="horz" anchor="b"/>
          <a:lstStyle>
            <a:lvl1pPr>
              <a:defRPr spc="0"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cxnSp>
        <p:nvCxnSpPr>
          <p:cNvPr id="4" name="Rett linje 3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Plassholder for innhold 5"/>
          <p:cNvSpPr>
            <a:spLocks noGrp="1"/>
          </p:cNvSpPr>
          <p:nvPr>
            <p:ph sz="quarter" idx="10"/>
          </p:nvPr>
        </p:nvSpPr>
        <p:spPr>
          <a:xfrm>
            <a:off x="622829" y="1276046"/>
            <a:ext cx="7886171" cy="3412371"/>
          </a:xfrm>
          <a:prstGeom prst="rect">
            <a:avLst/>
          </a:prstGeom>
          <a:noFill/>
        </p:spPr>
        <p:txBody>
          <a:bodyPr vert="horz" numCol="2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redigere</a:t>
            </a:r>
            <a:r>
              <a:rPr lang="en-US" dirty="0"/>
              <a:t> </a:t>
            </a:r>
            <a:r>
              <a:rPr lang="en-US" dirty="0" err="1"/>
              <a:t>tekststiler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malen</a:t>
            </a:r>
            <a:endParaRPr lang="en-US" dirty="0"/>
          </a:p>
          <a:p>
            <a:pPr lvl="1"/>
            <a:r>
              <a:rPr lang="en-US" dirty="0"/>
              <a:t>Andre </a:t>
            </a:r>
            <a:r>
              <a:rPr lang="en-US" dirty="0" err="1"/>
              <a:t>nivå</a:t>
            </a:r>
            <a:endParaRPr lang="en-US" dirty="0"/>
          </a:p>
          <a:p>
            <a:pPr lvl="2"/>
            <a:r>
              <a:rPr lang="en-US" dirty="0" err="1"/>
              <a:t>Tredje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3"/>
            <a:r>
              <a:rPr lang="en-US" dirty="0" err="1"/>
              <a:t>Fjerde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4"/>
            <a:r>
              <a:rPr lang="en-US" dirty="0" err="1"/>
              <a:t>Femte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3717695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8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5964758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lassholder for innhold 5"/>
          <p:cNvSpPr>
            <a:spLocks noGrp="1"/>
          </p:cNvSpPr>
          <p:nvPr>
            <p:ph sz="quarter" idx="10"/>
          </p:nvPr>
        </p:nvSpPr>
        <p:spPr>
          <a:xfrm>
            <a:off x="1898121" y="1276046"/>
            <a:ext cx="5335588" cy="3412371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redigere</a:t>
            </a:r>
            <a:r>
              <a:rPr lang="en-US" dirty="0"/>
              <a:t> </a:t>
            </a:r>
            <a:r>
              <a:rPr lang="en-US" dirty="0" err="1"/>
              <a:t>tekststiler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malen</a:t>
            </a:r>
            <a:endParaRPr lang="en-US" dirty="0"/>
          </a:p>
          <a:p>
            <a:pPr lvl="1"/>
            <a:r>
              <a:rPr lang="en-US" dirty="0"/>
              <a:t>Andre </a:t>
            </a:r>
            <a:r>
              <a:rPr lang="en-US" dirty="0" err="1"/>
              <a:t>nivå</a:t>
            </a:r>
            <a:endParaRPr lang="en-US" dirty="0"/>
          </a:p>
          <a:p>
            <a:pPr lvl="2"/>
            <a:r>
              <a:rPr lang="en-US" dirty="0" err="1"/>
              <a:t>Tredje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3"/>
            <a:r>
              <a:rPr lang="en-US" dirty="0" err="1"/>
              <a:t>Fjerde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4"/>
            <a:r>
              <a:rPr lang="en-US" dirty="0" err="1"/>
              <a:t>Femte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1"/>
          <p:cNvSpPr>
            <a:spLocks noGrp="1"/>
          </p:cNvSpPr>
          <p:nvPr>
            <p:ph type="title"/>
          </p:nvPr>
        </p:nvSpPr>
        <p:spPr>
          <a:xfrm>
            <a:off x="1888698" y="504386"/>
            <a:ext cx="5366604" cy="644804"/>
          </a:xfrm>
          <a:prstGeom prst="rect">
            <a:avLst/>
          </a:prstGeom>
        </p:spPr>
        <p:txBody>
          <a:bodyPr vert="horz" anchor="b"/>
          <a:lstStyle>
            <a:lvl1pPr>
              <a:defRPr spc="0"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27672987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Forsvaret_navn_so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324" y="4796171"/>
            <a:ext cx="591353" cy="76559"/>
          </a:xfrm>
          <a:prstGeom prst="rect">
            <a:avLst/>
          </a:prstGeom>
        </p:spPr>
      </p:pic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Bilde 4" descr="Forsvaret_logo_midtstilt_cmyk_sor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4267200" y="349250"/>
            <a:ext cx="6096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>
              <a:solidFill>
                <a:srgbClr val="EFEFEF">
                  <a:lumMod val="65000"/>
                </a:srgbClr>
              </a:solidFill>
            </a:endParaRPr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</p:spTree>
    <p:extLst>
      <p:ext uri="{BB962C8B-B14F-4D97-AF65-F5344CB8AC3E}">
        <p14:creationId xmlns:p14="http://schemas.microsoft.com/office/powerpoint/2010/main" val="388565135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>
              <a:solidFill>
                <a:srgbClr val="EFEFEF">
                  <a:lumMod val="65000"/>
                </a:srgbClr>
              </a:solidFill>
            </a:endParaRPr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194" y="4709831"/>
            <a:ext cx="963613" cy="249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46511" y="629832"/>
            <a:ext cx="807296" cy="943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7090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 descr="Forsvaret_navn_so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598" y="4796171"/>
            <a:ext cx="591353" cy="76559"/>
          </a:xfrm>
          <a:prstGeom prst="rect">
            <a:avLst/>
          </a:prstGeom>
        </p:spPr>
      </p:pic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5" descr="Forsvaret_logo_midtstilt_cmyk_sor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1985963" y="349250"/>
            <a:ext cx="61118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1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50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15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>
              <a:solidFill>
                <a:srgbClr val="EFEFEF">
                  <a:lumMod val="65000"/>
                </a:srgbClr>
              </a:solidFill>
            </a:endParaRPr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16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5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68667814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t_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49" y="4709831"/>
            <a:ext cx="963613" cy="249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1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50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15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>
              <a:solidFill>
                <a:srgbClr val="EFEFEF">
                  <a:lumMod val="65000"/>
                </a:srgbClr>
              </a:solidFill>
            </a:endParaRPr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16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5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pic>
        <p:nvPicPr>
          <p:cNvPr id="11" name="Bilde 10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95488" y="313949"/>
            <a:ext cx="695329" cy="813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16888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 userDrawn="1"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191919"/>
                </a:solidFill>
              </a:rPr>
              <a:t>Heimevernets våpenskole</a:t>
            </a:r>
          </a:p>
        </p:txBody>
      </p:sp>
      <p:sp>
        <p:nvSpPr>
          <p:cNvPr id="12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5" name="TekstSylinder 14"/>
          <p:cNvSpPr txBox="1"/>
          <p:nvPr/>
        </p:nvSpPr>
        <p:spPr>
          <a:xfrm>
            <a:off x="610333" y="265281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solidFill>
                  <a:srgbClr val="191919"/>
                </a:solidFill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9636" y="147102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3732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4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191919"/>
                </a:solidFill>
              </a:rPr>
              <a:t>Heimevernets våpenskole</a:t>
            </a:r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63016607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Innhold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191919"/>
                </a:solidFill>
              </a:rPr>
              <a:t>Heimevernets våpenskole</a:t>
            </a:r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15" name="TekstSylinder 14"/>
          <p:cNvSpPr txBox="1"/>
          <p:nvPr/>
        </p:nvSpPr>
        <p:spPr>
          <a:xfrm>
            <a:off x="610333" y="265281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solidFill>
                  <a:srgbClr val="191919"/>
                </a:solidFill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6" name="Bilde 1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9198" y="156574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90736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Bilde 5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813" y="228600"/>
            <a:ext cx="9683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5216525" y="392113"/>
            <a:ext cx="1758950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191919"/>
                </a:solidFill>
              </a:rPr>
              <a:t>Heimevernets våpenskole</a:t>
            </a:r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44564628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Innhold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5216525" y="392113"/>
            <a:ext cx="1758950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191919"/>
                </a:solidFill>
              </a:rPr>
              <a:t>Heimevernets våpenskole</a:t>
            </a:r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14" name="TekstSylinder 13"/>
          <p:cNvSpPr txBox="1"/>
          <p:nvPr/>
        </p:nvSpPr>
        <p:spPr>
          <a:xfrm>
            <a:off x="5212478" y="265620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solidFill>
                  <a:srgbClr val="191919"/>
                </a:solidFill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5" name="Bilde 1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63596" y="139109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4962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191919"/>
                </a:solidFill>
              </a:rPr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8038027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191919"/>
                </a:solidFill>
              </a:rPr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610333" y="265281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solidFill>
                  <a:srgbClr val="191919"/>
                </a:solidFill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3" name="Bild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5055" y="220499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01417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191919"/>
                </a:solidFill>
              </a:rPr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6682697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191919"/>
                </a:solidFill>
              </a:rPr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6" name="TekstSylinder 15"/>
          <p:cNvSpPr txBox="1"/>
          <p:nvPr/>
        </p:nvSpPr>
        <p:spPr>
          <a:xfrm>
            <a:off x="610333" y="265281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solidFill>
                  <a:srgbClr val="191919"/>
                </a:solidFill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7" name="Bilde 1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5055" y="220499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8895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3184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1910292" y="1276046"/>
            <a:ext cx="5312834" cy="3417662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911349" y="546551"/>
            <a:ext cx="5313364" cy="589644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191919"/>
                </a:solidFill>
              </a:rPr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8538194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74603720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266266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8968037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2040051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3184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1910292" y="1276046"/>
            <a:ext cx="5312834" cy="3417662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911349" y="546551"/>
            <a:ext cx="5313364" cy="589644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221614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fullskje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/>
          <p:cNvSpPr>
            <a:spLocks noGrp="1"/>
          </p:cNvSpPr>
          <p:nvPr>
            <p:ph type="pic" sz="quarter" idx="17" hasCustomPrompt="1"/>
          </p:nvPr>
        </p:nvSpPr>
        <p:spPr>
          <a:xfrm>
            <a:off x="91441" y="96013"/>
            <a:ext cx="8965692" cy="496519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b-NO" dirty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45082326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Forsvaret_navn_so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324" y="4796171"/>
            <a:ext cx="591353" cy="76559"/>
          </a:xfrm>
          <a:prstGeom prst="rect">
            <a:avLst/>
          </a:prstGeom>
        </p:spPr>
      </p:pic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Bilde 4" descr="Forsvaret_logo_midtstilt_cmyk_sor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4267200" y="349250"/>
            <a:ext cx="6096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</p:spTree>
    <p:extLst>
      <p:ext uri="{BB962C8B-B14F-4D97-AF65-F5344CB8AC3E}">
        <p14:creationId xmlns:p14="http://schemas.microsoft.com/office/powerpoint/2010/main" val="121145578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 descr="Forsvaret_navn_so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598" y="4796171"/>
            <a:ext cx="591353" cy="76559"/>
          </a:xfrm>
          <a:prstGeom prst="rect">
            <a:avLst/>
          </a:prstGeom>
        </p:spPr>
      </p:pic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5" descr="Forsvaret_logo_midtstilt_cmyk_sor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1985963" y="349250"/>
            <a:ext cx="61118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1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50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15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16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5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48256332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4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25186131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Bilde 5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813" y="228600"/>
            <a:ext cx="9683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5216525" y="392113"/>
            <a:ext cx="1758950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97921932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3799740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4416688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3184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1910292" y="1276046"/>
            <a:ext cx="5312834" cy="3417662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911349" y="546551"/>
            <a:ext cx="5313364" cy="589644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802165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408176191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55878427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1053678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0265749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3184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1910292" y="1276046"/>
            <a:ext cx="5312834" cy="3417662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911349" y="546551"/>
            <a:ext cx="5313364" cy="589644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5684069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fullskje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/>
          <p:cNvSpPr>
            <a:spLocks noGrp="1"/>
          </p:cNvSpPr>
          <p:nvPr>
            <p:ph type="pic" sz="quarter" idx="17" hasCustomPrompt="1"/>
          </p:nvPr>
        </p:nvSpPr>
        <p:spPr>
          <a:xfrm>
            <a:off x="91441" y="96013"/>
            <a:ext cx="8965692" cy="496519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b-NO" dirty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59242603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Forsvaret_navn_so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324" y="4796171"/>
            <a:ext cx="591353" cy="76559"/>
          </a:xfrm>
          <a:prstGeom prst="rect">
            <a:avLst/>
          </a:prstGeom>
        </p:spPr>
      </p:pic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Bilde 4" descr="Forsvaret_logo_midtstilt_cmyk_sor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4267200" y="349250"/>
            <a:ext cx="6096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</p:spTree>
    <p:extLst>
      <p:ext uri="{BB962C8B-B14F-4D97-AF65-F5344CB8AC3E}">
        <p14:creationId xmlns:p14="http://schemas.microsoft.com/office/powerpoint/2010/main" val="206749033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 descr="Forsvaret_navn_so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598" y="4796171"/>
            <a:ext cx="591353" cy="76559"/>
          </a:xfrm>
          <a:prstGeom prst="rect">
            <a:avLst/>
          </a:prstGeom>
        </p:spPr>
      </p:pic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5" descr="Forsvaret_logo_midtstilt_cmyk_sor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1985963" y="349250"/>
            <a:ext cx="61118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1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50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15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16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5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37369645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4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26625225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Bilde 5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813" y="228600"/>
            <a:ext cx="9683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5216525" y="392113"/>
            <a:ext cx="1758950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29123035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0657819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9260014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3184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1910292" y="1276046"/>
            <a:ext cx="5312834" cy="3417662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911349" y="546551"/>
            <a:ext cx="5313364" cy="589644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5741810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68203824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64135792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8438205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3544521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3184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1910292" y="1276046"/>
            <a:ext cx="5312834" cy="3417662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911349" y="546551"/>
            <a:ext cx="5313364" cy="589644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5019563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fullskje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/>
          <p:cNvSpPr>
            <a:spLocks noGrp="1"/>
          </p:cNvSpPr>
          <p:nvPr>
            <p:ph type="pic" sz="quarter" idx="17" hasCustomPrompt="1"/>
          </p:nvPr>
        </p:nvSpPr>
        <p:spPr>
          <a:xfrm>
            <a:off x="91441" y="96013"/>
            <a:ext cx="8965692" cy="496519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b-NO" dirty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58857016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Forsvaret_navn_so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324" y="4796171"/>
            <a:ext cx="591353" cy="76559"/>
          </a:xfrm>
          <a:prstGeom prst="rect">
            <a:avLst/>
          </a:prstGeom>
        </p:spPr>
      </p:pic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Bilde 4" descr="Forsvaret_logo_midtstilt_cmyk_sor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4267200" y="349250"/>
            <a:ext cx="6096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</p:spTree>
    <p:extLst>
      <p:ext uri="{BB962C8B-B14F-4D97-AF65-F5344CB8AC3E}">
        <p14:creationId xmlns:p14="http://schemas.microsoft.com/office/powerpoint/2010/main" val="263134271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194" y="4709831"/>
            <a:ext cx="963613" cy="249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05066" y="207691"/>
            <a:ext cx="1133867" cy="1325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34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 descr="Forsvaret_navn_so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598" y="4796171"/>
            <a:ext cx="591353" cy="76559"/>
          </a:xfrm>
          <a:prstGeom prst="rect">
            <a:avLst/>
          </a:prstGeom>
        </p:spPr>
      </p:pic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5" descr="Forsvaret_logo_midtstilt_cmyk_sor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1985963" y="349250"/>
            <a:ext cx="61118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1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50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15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16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5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09770941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t_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49" y="4709831"/>
            <a:ext cx="963613" cy="249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1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50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15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16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5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pic>
        <p:nvPicPr>
          <p:cNvPr id="11" name="Bilde 10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14316" y="211167"/>
            <a:ext cx="713990" cy="834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46112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 userDrawn="1"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2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5" name="TekstSylinder 14"/>
          <p:cNvSpPr txBox="1"/>
          <p:nvPr/>
        </p:nvSpPr>
        <p:spPr>
          <a:xfrm>
            <a:off x="610333" y="265281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5055" y="220499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95235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4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11430218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Innhold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15" name="TekstSylinder 14"/>
          <p:cNvSpPr txBox="1"/>
          <p:nvPr/>
        </p:nvSpPr>
        <p:spPr>
          <a:xfrm>
            <a:off x="610333" y="265281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6" name="Bilde 1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5055" y="220499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13686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Bilde 5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813" y="228600"/>
            <a:ext cx="9683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5216525" y="392113"/>
            <a:ext cx="1758950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95410544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Innhold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5216525" y="392113"/>
            <a:ext cx="1758950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14" name="TekstSylinder 13"/>
          <p:cNvSpPr txBox="1"/>
          <p:nvPr/>
        </p:nvSpPr>
        <p:spPr>
          <a:xfrm>
            <a:off x="5212478" y="265620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5" name="Bilde 1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14948" y="163048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1221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6475275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610333" y="265281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3" name="Bild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5055" y="220499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68083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0047054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6" name="TekstSylinder 15"/>
          <p:cNvSpPr txBox="1"/>
          <p:nvPr/>
        </p:nvSpPr>
        <p:spPr>
          <a:xfrm>
            <a:off x="610333" y="265281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7" name="Bilde 1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5055" y="220499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94699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3184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1910292" y="1276046"/>
            <a:ext cx="5312834" cy="3417662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911349" y="546551"/>
            <a:ext cx="5313364" cy="589644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0007847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76304709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38339942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8384044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8393980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3184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1910292" y="1276046"/>
            <a:ext cx="5312834" cy="3417662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911349" y="546551"/>
            <a:ext cx="5313364" cy="589644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19884631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fullskje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/>
          <p:cNvSpPr>
            <a:spLocks noGrp="1"/>
          </p:cNvSpPr>
          <p:nvPr>
            <p:ph type="pic" sz="quarter" idx="17" hasCustomPrompt="1"/>
          </p:nvPr>
        </p:nvSpPr>
        <p:spPr>
          <a:xfrm>
            <a:off x="91441" y="96013"/>
            <a:ext cx="8965692" cy="496519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b-NO" dirty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913126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0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41.xml"/><Relationship Id="rId21" Type="http://schemas.openxmlformats.org/officeDocument/2006/relationships/theme" Target="../theme/theme3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slideLayout" Target="../slideLayouts/slideLayout58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71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slideLayout" Target="../slideLayouts/slideLayout84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83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slideLayout" Target="../slideLayouts/slideLayout97.xml"/><Relationship Id="rId18" Type="http://schemas.openxmlformats.org/officeDocument/2006/relationships/slideLayout" Target="../slideLayouts/slideLayout102.xml"/><Relationship Id="rId3" Type="http://schemas.openxmlformats.org/officeDocument/2006/relationships/slideLayout" Target="../slideLayouts/slideLayout87.xml"/><Relationship Id="rId21" Type="http://schemas.openxmlformats.org/officeDocument/2006/relationships/theme" Target="../theme/theme6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17" Type="http://schemas.openxmlformats.org/officeDocument/2006/relationships/slideLayout" Target="../slideLayouts/slideLayout101.xml"/><Relationship Id="rId2" Type="http://schemas.openxmlformats.org/officeDocument/2006/relationships/slideLayout" Target="../slideLayouts/slideLayout86.xml"/><Relationship Id="rId16" Type="http://schemas.openxmlformats.org/officeDocument/2006/relationships/slideLayout" Target="../slideLayouts/slideLayout100.xml"/><Relationship Id="rId20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5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94.xml"/><Relationship Id="rId19" Type="http://schemas.openxmlformats.org/officeDocument/2006/relationships/slideLayout" Target="../slideLayouts/slideLayout103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slideLayout" Target="../slideLayouts/slideLayout9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ktangel 50"/>
          <p:cNvSpPr>
            <a:spLocks/>
          </p:cNvSpPr>
          <p:nvPr/>
        </p:nvSpPr>
        <p:spPr>
          <a:xfrm>
            <a:off x="92075" y="95250"/>
            <a:ext cx="8959850" cy="4953000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803" r:id="rId2"/>
    <p:sldLayoutId id="2147483751" r:id="rId3"/>
    <p:sldLayoutId id="2147483800" r:id="rId4"/>
    <p:sldLayoutId id="2147483813" r:id="rId5"/>
    <p:sldLayoutId id="2147483752" r:id="rId6"/>
    <p:sldLayoutId id="2147483801" r:id="rId7"/>
    <p:sldLayoutId id="2147483755" r:id="rId8"/>
    <p:sldLayoutId id="2147483802" r:id="rId9"/>
    <p:sldLayoutId id="2147483758" r:id="rId10"/>
    <p:sldLayoutId id="2147483804" r:id="rId11"/>
    <p:sldLayoutId id="2147483778" r:id="rId12"/>
    <p:sldLayoutId id="2147483805" r:id="rId13"/>
    <p:sldLayoutId id="2147483759" r:id="rId14"/>
    <p:sldLayoutId id="2147483798" r:id="rId15"/>
    <p:sldLayoutId id="2147483797" r:id="rId16"/>
    <p:sldLayoutId id="2147483791" r:id="rId17"/>
    <p:sldLayoutId id="2147483796" r:id="rId18"/>
    <p:sldLayoutId id="2147483795" r:id="rId19"/>
    <p:sldLayoutId id="2147483786" r:id="rId20"/>
  </p:sldLayoutIdLst>
  <p:hf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2000" i="1" kern="1200" spc="5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>
            <a:spLocks/>
          </p:cNvSpPr>
          <p:nvPr/>
        </p:nvSpPr>
        <p:spPr>
          <a:xfrm>
            <a:off x="92075" y="95250"/>
            <a:ext cx="8959850" cy="4953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806" r:id="rId2"/>
    <p:sldLayoutId id="2147483764" r:id="rId3"/>
    <p:sldLayoutId id="2147483776" r:id="rId4"/>
    <p:sldLayoutId id="2147483812" r:id="rId5"/>
    <p:sldLayoutId id="2147483810" r:id="rId6"/>
    <p:sldLayoutId id="2147483811" r:id="rId7"/>
    <p:sldLayoutId id="2147483771" r:id="rId8"/>
    <p:sldLayoutId id="2147483807" r:id="rId9"/>
    <p:sldLayoutId id="2147483779" r:id="rId10"/>
    <p:sldLayoutId id="2147483808" r:id="rId11"/>
    <p:sldLayoutId id="2147483772" r:id="rId12"/>
    <p:sldLayoutId id="2147483809" r:id="rId13"/>
    <p:sldLayoutId id="2147483789" r:id="rId14"/>
    <p:sldLayoutId id="2147483790" r:id="rId15"/>
    <p:sldLayoutId id="2147483792" r:id="rId16"/>
    <p:sldLayoutId id="2147483793" r:id="rId17"/>
    <p:sldLayoutId id="2147483794" r:id="rId18"/>
  </p:sldLayoutIdLst>
  <p:hf hdr="0" dt="0"/>
  <p:txStyles>
    <p:titleStyle>
      <a:lvl1pPr algn="ctr" defTabSz="457200" rtl="0" fontAlgn="base">
        <a:spcBef>
          <a:spcPct val="0"/>
        </a:spcBef>
        <a:spcAft>
          <a:spcPct val="0"/>
        </a:spcAft>
        <a:defRPr sz="2000" i="1" kern="1200">
          <a:solidFill>
            <a:schemeClr val="bg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fontAlgn="base">
        <a:spcBef>
          <a:spcPct val="0"/>
        </a:spcBef>
        <a:spcAft>
          <a:spcPct val="0"/>
        </a:spcAft>
        <a:defRPr sz="2000" i="1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2000" i="1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2000" i="1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2000" i="1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2000" i="1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2000" i="1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2000" i="1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2000" i="1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rgbClr val="EFEFEF"/>
          </a:solidFill>
          <a:latin typeface="Cambria"/>
          <a:ea typeface="ＭＳ Ｐゴシック" charset="0"/>
          <a:cs typeface="Cambria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rgbClr val="EFEFEF"/>
          </a:solidFill>
          <a:latin typeface="Cambria"/>
          <a:ea typeface="ＭＳ Ｐゴシック" charset="0"/>
          <a:cs typeface="Cambria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rgbClr val="EFEFEF"/>
          </a:solidFill>
          <a:latin typeface="Cambria"/>
          <a:ea typeface="ＭＳ Ｐゴシック" charset="0"/>
          <a:cs typeface="Cambria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rgbClr val="EFEFEF"/>
          </a:solidFill>
          <a:latin typeface="Cambria"/>
          <a:ea typeface="ＭＳ Ｐゴシック" charset="0"/>
          <a:cs typeface="Cambria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rgbClr val="EFEFEF"/>
          </a:solidFill>
          <a:latin typeface="Cambria"/>
          <a:ea typeface="ＭＳ Ｐゴシック" charset="0"/>
          <a:cs typeface="Cambr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ktangel 50"/>
          <p:cNvSpPr>
            <a:spLocks/>
          </p:cNvSpPr>
          <p:nvPr/>
        </p:nvSpPr>
        <p:spPr>
          <a:xfrm>
            <a:off x="92075" y="95250"/>
            <a:ext cx="8959850" cy="4953000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>
              <a:solidFill>
                <a:srgbClr val="EFEF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861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  <p:sldLayoutId id="2147483828" r:id="rId14"/>
    <p:sldLayoutId id="2147483829" r:id="rId15"/>
    <p:sldLayoutId id="2147483830" r:id="rId16"/>
    <p:sldLayoutId id="2147483831" r:id="rId17"/>
    <p:sldLayoutId id="2147483832" r:id="rId18"/>
    <p:sldLayoutId id="2147483833" r:id="rId19"/>
    <p:sldLayoutId id="2147483834" r:id="rId20"/>
  </p:sldLayoutIdLst>
  <p:hf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2000" i="1" kern="1200" spc="5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ktangel 50"/>
          <p:cNvSpPr>
            <a:spLocks/>
          </p:cNvSpPr>
          <p:nvPr/>
        </p:nvSpPr>
        <p:spPr>
          <a:xfrm>
            <a:off x="92075" y="95250"/>
            <a:ext cx="8959850" cy="4953000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02536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  <p:sldLayoutId id="2147483862" r:id="rId12"/>
    <p:sldLayoutId id="2147483863" r:id="rId13"/>
  </p:sldLayoutIdLst>
  <p:hf sldNum="0"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2000" i="1" kern="1200" spc="5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ktangel 50"/>
          <p:cNvSpPr>
            <a:spLocks/>
          </p:cNvSpPr>
          <p:nvPr/>
        </p:nvSpPr>
        <p:spPr>
          <a:xfrm>
            <a:off x="92075" y="95250"/>
            <a:ext cx="8959850" cy="4953000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8500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  <p:sldLayoutId id="2147483876" r:id="rId12"/>
    <p:sldLayoutId id="2147483877" r:id="rId13"/>
  </p:sldLayoutIdLst>
  <p:hf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2000" i="1" kern="1200" spc="5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ktangel 50"/>
          <p:cNvSpPr>
            <a:spLocks/>
          </p:cNvSpPr>
          <p:nvPr/>
        </p:nvSpPr>
        <p:spPr>
          <a:xfrm>
            <a:off x="92075" y="95250"/>
            <a:ext cx="8959850" cy="4953000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8192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  <p:sldLayoutId id="2147483894" r:id="rId16"/>
    <p:sldLayoutId id="2147483895" r:id="rId17"/>
    <p:sldLayoutId id="2147483896" r:id="rId18"/>
    <p:sldLayoutId id="2147483897" r:id="rId19"/>
    <p:sldLayoutId id="2147483898" r:id="rId20"/>
  </p:sldLayoutIdLst>
  <p:hf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2000" i="1" kern="1200" spc="5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1.png"/><Relationship Id="rId4" Type="http://schemas.openxmlformats.org/officeDocument/2006/relationships/image" Target="../media/image17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Vedlikehold av </a:t>
            </a:r>
            <a:r>
              <a:rPr lang="nb-NO" dirty="0" err="1"/>
              <a:t>Skyranger</a:t>
            </a:r>
            <a:r>
              <a:rPr lang="nb-NO" dirty="0"/>
              <a:t> R70</a:t>
            </a:r>
          </a:p>
        </p:txBody>
      </p:sp>
      <p:sp>
        <p:nvSpPr>
          <p:cNvPr id="90" name="Undertittel 8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2" name="Plassholder for bunntekst 1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nb-NO" dirty="0"/>
              <a:t>Heimevernets skole- og kompetansesenter</a:t>
            </a:r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756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9823" y="237998"/>
            <a:ext cx="1549965" cy="1668622"/>
          </a:xfrm>
          <a:prstGeom prst="rect">
            <a:avLst/>
          </a:prstGeom>
        </p:spPr>
      </p:pic>
      <p:sp>
        <p:nvSpPr>
          <p:cNvPr id="91" name="Plassholder for bilde 90"/>
          <p:cNvSpPr>
            <a:spLocks noGrp="1"/>
          </p:cNvSpPr>
          <p:nvPr>
            <p:ph type="pic" sz="quarter" idx="18"/>
          </p:nvPr>
        </p:nvSpPr>
        <p:spPr/>
      </p:sp>
      <p:pic>
        <p:nvPicPr>
          <p:cNvPr id="9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322" y="4150096"/>
            <a:ext cx="1780965" cy="56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322" y="4150096"/>
            <a:ext cx="1780965" cy="579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Bild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88" r="20088"/>
          <a:stretch>
            <a:fillRect/>
          </a:stretch>
        </p:blipFill>
        <p:spPr bwMode="auto">
          <a:xfrm>
            <a:off x="4596683" y="96684"/>
            <a:ext cx="4453737" cy="495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0498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våpenskole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415" y="2048324"/>
            <a:ext cx="1002506" cy="256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925" y="2657894"/>
            <a:ext cx="1904996" cy="240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7479" y="1763267"/>
            <a:ext cx="1002506" cy="240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7479" y="2352565"/>
            <a:ext cx="1010442" cy="240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415" y="1475586"/>
            <a:ext cx="1002506" cy="223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6376" y="3589344"/>
            <a:ext cx="1780965" cy="778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6377" y="4467123"/>
            <a:ext cx="1780964" cy="396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6375" y="1425719"/>
            <a:ext cx="1780965" cy="579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6375" y="2087402"/>
            <a:ext cx="1780965" cy="56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6375" y="2735748"/>
            <a:ext cx="1780965" cy="770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kstSylinder 17"/>
          <p:cNvSpPr txBox="1"/>
          <p:nvPr/>
        </p:nvSpPr>
        <p:spPr>
          <a:xfrm>
            <a:off x="1826377" y="1004835"/>
            <a:ext cx="2120202" cy="338554"/>
          </a:xfrm>
          <a:prstGeom prst="rect">
            <a:avLst/>
          </a:prstGeom>
          <a:solidFill>
            <a:schemeClr val="accent3"/>
          </a:solidFill>
        </p:spPr>
        <p:txBody>
          <a:bodyPr vert="horz" wrap="square" rtlCol="0" anchor="t">
            <a:spAutoFit/>
          </a:bodyPr>
          <a:lstStyle/>
          <a:p>
            <a:r>
              <a:rPr lang="nb-NO" sz="1600" dirty="0">
                <a:solidFill>
                  <a:schemeClr val="tx1"/>
                </a:solidFill>
                <a:latin typeface="Cambria"/>
                <a:cs typeface="Cambria"/>
              </a:rPr>
              <a:t>Til 1. lysbildet</a:t>
            </a:r>
          </a:p>
        </p:txBody>
      </p:sp>
      <p:sp>
        <p:nvSpPr>
          <p:cNvPr id="19" name="TekstSylinder 18"/>
          <p:cNvSpPr txBox="1"/>
          <p:nvPr/>
        </p:nvSpPr>
        <p:spPr>
          <a:xfrm>
            <a:off x="4705322" y="1004835"/>
            <a:ext cx="2120202" cy="338554"/>
          </a:xfrm>
          <a:prstGeom prst="rect">
            <a:avLst/>
          </a:prstGeom>
          <a:solidFill>
            <a:schemeClr val="accent3"/>
          </a:solidFill>
        </p:spPr>
        <p:txBody>
          <a:bodyPr vert="horz" wrap="square" rtlCol="0" anchor="t">
            <a:spAutoFit/>
          </a:bodyPr>
          <a:lstStyle/>
          <a:p>
            <a:r>
              <a:rPr lang="nb-NO" sz="1600" dirty="0">
                <a:solidFill>
                  <a:schemeClr val="tx1"/>
                </a:solidFill>
                <a:latin typeface="Cambria"/>
                <a:cs typeface="Cambria"/>
              </a:rPr>
              <a:t>Til øvrige lysbilder</a:t>
            </a:r>
          </a:p>
        </p:txBody>
      </p:sp>
    </p:spTree>
    <p:extLst>
      <p:ext uri="{BB962C8B-B14F-4D97-AF65-F5344CB8AC3E}">
        <p14:creationId xmlns:p14="http://schemas.microsoft.com/office/powerpoint/2010/main" val="3093358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AGENDA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6"/>
          </p:nvPr>
        </p:nvSpPr>
        <p:spPr>
          <a:xfrm>
            <a:off x="989306" y="1266950"/>
            <a:ext cx="3388179" cy="2883203"/>
          </a:xfrm>
        </p:spPr>
        <p:txBody>
          <a:bodyPr>
            <a:normAutofit lnSpcReduction="10000"/>
          </a:bodyPr>
          <a:lstStyle/>
          <a:p>
            <a:r>
              <a:rPr lang="nb-NO" dirty="0"/>
              <a:t>O vedlikehold</a:t>
            </a:r>
          </a:p>
          <a:p>
            <a:r>
              <a:rPr lang="nb-NO" dirty="0"/>
              <a:t>O+ vedlikehold</a:t>
            </a:r>
          </a:p>
          <a:p>
            <a:r>
              <a:rPr lang="nb-NO" dirty="0"/>
              <a:t>Dronekropp</a:t>
            </a:r>
          </a:p>
          <a:p>
            <a:r>
              <a:rPr lang="nb-NO" dirty="0"/>
              <a:t>Propeller og propellarmer</a:t>
            </a:r>
          </a:p>
          <a:p>
            <a:r>
              <a:rPr lang="nb-NO" dirty="0"/>
              <a:t>Batterier</a:t>
            </a:r>
          </a:p>
          <a:p>
            <a:r>
              <a:rPr lang="nb-NO" dirty="0"/>
              <a:t>Droneben</a:t>
            </a:r>
          </a:p>
          <a:p>
            <a:r>
              <a:rPr lang="nb-NO" dirty="0"/>
              <a:t>Tablet</a:t>
            </a:r>
          </a:p>
          <a:p>
            <a:r>
              <a:rPr lang="nb-NO" dirty="0" err="1"/>
              <a:t>Payload</a:t>
            </a:r>
            <a:endParaRPr lang="nb-NO" dirty="0"/>
          </a:p>
          <a:p>
            <a:r>
              <a:rPr lang="nb-NO" dirty="0"/>
              <a:t>Basestasjon</a:t>
            </a:r>
          </a:p>
          <a:p>
            <a:r>
              <a:rPr lang="nb-NO" dirty="0" err="1"/>
              <a:t>Vedlikeholdsintervaller</a:t>
            </a:r>
            <a:endParaRPr lang="nb-NO" dirty="0"/>
          </a:p>
          <a:p>
            <a:endParaRPr lang="nb-NO" dirty="0"/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3104" y="160805"/>
            <a:ext cx="402371" cy="469433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0AD8B54A-B887-CDDB-6DA6-3CD2D7B5C4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7485" y="1174220"/>
            <a:ext cx="4120440" cy="3349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889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87214A-504C-8D7B-D9A1-E668938C2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 og O+ vedlikehold</a:t>
            </a:r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FBCDE3FA-CB0C-E50D-8BD3-308A742B5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DAEB0544-7CA9-EB8E-19A2-566E6F74C237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135062" y="1390167"/>
            <a:ext cx="3388179" cy="2883203"/>
          </a:xfrm>
        </p:spPr>
        <p:txBody>
          <a:bodyPr/>
          <a:lstStyle/>
          <a:p>
            <a:r>
              <a:rPr lang="nb-NO" dirty="0"/>
              <a:t>O vedlikehold gjennomføres av operatør og kan gjøres ute i felt</a:t>
            </a:r>
          </a:p>
          <a:p>
            <a:pPr lvl="1"/>
            <a:r>
              <a:rPr lang="nb-NO" dirty="0"/>
              <a:t>Tar </a:t>
            </a:r>
            <a:r>
              <a:rPr lang="nb-NO" dirty="0" err="1"/>
              <a:t>ca</a:t>
            </a:r>
            <a:r>
              <a:rPr lang="nb-NO" dirty="0"/>
              <a:t> 1 time å gjennomføre alt av O vedlikehold</a:t>
            </a:r>
          </a:p>
          <a:p>
            <a:r>
              <a:rPr lang="nb-NO" dirty="0"/>
              <a:t>O+ vedlikehold gjennomføres når man er ferdig med oppdragsløsning</a:t>
            </a:r>
          </a:p>
          <a:p>
            <a:pPr lvl="1"/>
            <a:r>
              <a:rPr lang="nb-NO" dirty="0"/>
              <a:t>Bør gjennomføres hver 6.måned og tar </a:t>
            </a:r>
            <a:r>
              <a:rPr lang="nb-NO" dirty="0" err="1"/>
              <a:t>ca</a:t>
            </a:r>
            <a:r>
              <a:rPr lang="nb-NO" dirty="0"/>
              <a:t> 3 timer å gjennomføre</a:t>
            </a:r>
          </a:p>
        </p:txBody>
      </p:sp>
    </p:spTree>
    <p:extLst>
      <p:ext uri="{BB962C8B-B14F-4D97-AF65-F5344CB8AC3E}">
        <p14:creationId xmlns:p14="http://schemas.microsoft.com/office/powerpoint/2010/main" val="42137841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87214A-504C-8D7B-D9A1-E668938C2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O-vedlikehold dronekropp</a:t>
            </a:r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FBCDE3FA-CB0C-E50D-8BD3-308A742B5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DAEB0544-7CA9-EB8E-19A2-566E6F74C237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03676" y="1435563"/>
            <a:ext cx="3388179" cy="2883203"/>
          </a:xfrm>
        </p:spPr>
        <p:txBody>
          <a:bodyPr/>
          <a:lstStyle/>
          <a:p>
            <a:r>
              <a:rPr lang="nb-NO" dirty="0"/>
              <a:t>Inspiser og rengjør dronekroppen</a:t>
            </a:r>
          </a:p>
          <a:p>
            <a:pPr lvl="1"/>
            <a:r>
              <a:rPr lang="nb-NO" dirty="0"/>
              <a:t>I vanlige omgivelser – Rengjør hver 10. </a:t>
            </a:r>
            <a:r>
              <a:rPr lang="nb-NO" dirty="0" err="1"/>
              <a:t>flight</a:t>
            </a:r>
            <a:endParaRPr lang="nb-NO" dirty="0"/>
          </a:p>
          <a:p>
            <a:pPr lvl="1"/>
            <a:r>
              <a:rPr lang="nb-NO" dirty="0"/>
              <a:t>I maritime omgivelser – Rengjør etter hver </a:t>
            </a:r>
            <a:r>
              <a:rPr lang="nb-NO" dirty="0" err="1"/>
              <a:t>flight</a:t>
            </a:r>
            <a:endParaRPr lang="nb-NO" dirty="0"/>
          </a:p>
          <a:p>
            <a:r>
              <a:rPr lang="nb-NO" dirty="0"/>
              <a:t>Sjekk spesielt vibrasjonsblokkene – 8 </a:t>
            </a:r>
            <a:r>
              <a:rPr lang="nb-NO" dirty="0" err="1"/>
              <a:t>stk</a:t>
            </a:r>
            <a:endParaRPr lang="nb-NO" dirty="0"/>
          </a:p>
          <a:p>
            <a:pPr lvl="1"/>
            <a:r>
              <a:rPr lang="nb-NO" dirty="0"/>
              <a:t>4 på toppen og 4 under kroppen</a:t>
            </a:r>
          </a:p>
          <a:p>
            <a:endParaRPr lang="nb-NO" dirty="0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9DC68CC-F974-00BA-11A4-2AF5478E5E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020" y="1750979"/>
            <a:ext cx="4689977" cy="173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4463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87214A-504C-8D7B-D9A1-E668938C2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 vedlikehold dronekropp</a:t>
            </a:r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FBCDE3FA-CB0C-E50D-8BD3-308A742B5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DAEB0544-7CA9-EB8E-19A2-566E6F74C237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995791" y="1370712"/>
            <a:ext cx="3388179" cy="2883203"/>
          </a:xfrm>
        </p:spPr>
        <p:txBody>
          <a:bodyPr/>
          <a:lstStyle/>
          <a:p>
            <a:r>
              <a:rPr lang="nb-NO" dirty="0"/>
              <a:t>Inspiser og rengjør batterirommene</a:t>
            </a:r>
          </a:p>
          <a:p>
            <a:pPr lvl="1"/>
            <a:r>
              <a:rPr lang="nb-NO" dirty="0"/>
              <a:t>Se da etter korrosjon og </a:t>
            </a:r>
            <a:r>
              <a:rPr lang="nb-NO" dirty="0" err="1"/>
              <a:t>irring</a:t>
            </a:r>
            <a:r>
              <a:rPr lang="nb-NO" dirty="0"/>
              <a:t> i </a:t>
            </a:r>
            <a:r>
              <a:rPr lang="nb-NO" dirty="0" err="1"/>
              <a:t>batterifestene</a:t>
            </a:r>
            <a:endParaRPr lang="nb-NO" dirty="0"/>
          </a:p>
          <a:p>
            <a:pPr lvl="1"/>
            <a:r>
              <a:rPr lang="nb-NO" dirty="0"/>
              <a:t>Rengjør og inspiser etter hver 5. </a:t>
            </a:r>
            <a:r>
              <a:rPr lang="nb-NO" dirty="0" err="1"/>
              <a:t>flight</a:t>
            </a:r>
            <a:endParaRPr lang="nb-NO" dirty="0"/>
          </a:p>
          <a:p>
            <a:pPr lvl="1"/>
            <a:r>
              <a:rPr lang="nb-NO" dirty="0"/>
              <a:t>Er det mye støv i AO, rengjør oftere</a:t>
            </a:r>
          </a:p>
          <a:p>
            <a:endParaRPr lang="nb-NO" dirty="0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27B8B348-8D0A-F12B-B435-7356C80AC0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8214" y="1370712"/>
            <a:ext cx="4120558" cy="2174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639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87214A-504C-8D7B-D9A1-E668938C2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 vedlikehold propellarmer og propeller</a:t>
            </a:r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FBCDE3FA-CB0C-E50D-8BD3-308A742B5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DAEB0544-7CA9-EB8E-19A2-566E6F74C237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91923" y="1448533"/>
            <a:ext cx="3388179" cy="2883203"/>
          </a:xfrm>
        </p:spPr>
        <p:txBody>
          <a:bodyPr/>
          <a:lstStyle/>
          <a:p>
            <a:r>
              <a:rPr lang="nb-NO" dirty="0"/>
              <a:t>Sjekk over delene hver 5 </a:t>
            </a:r>
            <a:r>
              <a:rPr lang="nb-NO" dirty="0" err="1"/>
              <a:t>flight</a:t>
            </a:r>
            <a:endParaRPr lang="nb-NO" dirty="0"/>
          </a:p>
          <a:p>
            <a:r>
              <a:rPr lang="nb-NO" dirty="0"/>
              <a:t>Det du ser etter er sprekker i propellen på disse punktene</a:t>
            </a:r>
          </a:p>
          <a:p>
            <a:r>
              <a:rPr lang="nb-NO" dirty="0"/>
              <a:t>Sjekk kontaktene til propellen </a:t>
            </a:r>
          </a:p>
          <a:p>
            <a:r>
              <a:rPr lang="nb-NO" dirty="0"/>
              <a:t>Roter hver propell sakte og lytt etter skrapelyder </a:t>
            </a:r>
            <a:r>
              <a:rPr lang="nb-NO" dirty="0" err="1"/>
              <a:t>e.l</a:t>
            </a:r>
            <a:endParaRPr lang="nb-NO" dirty="0"/>
          </a:p>
          <a:p>
            <a:r>
              <a:rPr lang="nb-NO" dirty="0"/>
              <a:t>Sjekk at det ikke er løst mellom armen og motoren på propellen</a:t>
            </a:r>
          </a:p>
          <a:p>
            <a:endParaRPr lang="nb-NO" dirty="0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01D694AC-6058-3655-C47B-F529728028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180008"/>
            <a:ext cx="3250940" cy="1156223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027DCB0E-0815-D823-FF7E-D1F87B5F84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1119" y="2336231"/>
            <a:ext cx="3529881" cy="1382276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0BF2B9C6-301D-EB44-D51A-647204F239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2843" y="3705621"/>
            <a:ext cx="3768929" cy="1230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7534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87214A-504C-8D7B-D9A1-E668938C2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 vedlikehold propellarmer og propeller</a:t>
            </a:r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FBCDE3FA-CB0C-E50D-8BD3-308A742B5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DAEB0544-7CA9-EB8E-19A2-566E6F74C237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nb-NO" dirty="0"/>
              <a:t>Eksempel på defekte propeller</a:t>
            </a:r>
          </a:p>
          <a:p>
            <a:endParaRPr lang="nb-NO" dirty="0"/>
          </a:p>
          <a:p>
            <a:pPr marL="47998" indent="0">
              <a:buNone/>
            </a:pPr>
            <a:endParaRPr lang="nb-NO" dirty="0"/>
          </a:p>
          <a:p>
            <a:pPr marL="36000" indent="0">
              <a:buNone/>
            </a:pPr>
            <a:endParaRPr lang="nb-NO" dirty="0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5C77DC39-8D68-E64F-893D-E06B5F2D62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9990" y="1805214"/>
            <a:ext cx="4237640" cy="2963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7364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87214A-504C-8D7B-D9A1-E668938C2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 vedlikehold batterier</a:t>
            </a:r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FBCDE3FA-CB0C-E50D-8BD3-308A742B5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DAEB0544-7CA9-EB8E-19A2-566E6F74C237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81783" y="1351256"/>
            <a:ext cx="3388179" cy="2883203"/>
          </a:xfrm>
        </p:spPr>
        <p:txBody>
          <a:bodyPr>
            <a:normAutofit fontScale="85000" lnSpcReduction="20000"/>
          </a:bodyPr>
          <a:lstStyle/>
          <a:p>
            <a:r>
              <a:rPr lang="nb-NO" dirty="0"/>
              <a:t>Sjekk dekselet til batteriskruen</a:t>
            </a:r>
          </a:p>
          <a:p>
            <a:r>
              <a:rPr lang="nb-NO" dirty="0"/>
              <a:t>Sjekk kontaktene på undersiden av batteriet</a:t>
            </a:r>
          </a:p>
          <a:p>
            <a:pPr lvl="1"/>
            <a:r>
              <a:rPr lang="nb-NO" dirty="0"/>
              <a:t>Se etter korrosjon og </a:t>
            </a:r>
            <a:r>
              <a:rPr lang="nb-NO" dirty="0" err="1"/>
              <a:t>irring</a:t>
            </a:r>
            <a:r>
              <a:rPr lang="nb-NO" dirty="0"/>
              <a:t> </a:t>
            </a:r>
          </a:p>
          <a:p>
            <a:pPr lvl="1"/>
            <a:r>
              <a:rPr lang="nb-NO" dirty="0"/>
              <a:t>Er det korrosjon eller andre defekter skal ikke batteriet brukes</a:t>
            </a:r>
          </a:p>
          <a:p>
            <a:r>
              <a:rPr lang="nb-NO" dirty="0"/>
              <a:t>Ikke bruk trykkluft til å rengjøre batteriene</a:t>
            </a:r>
          </a:p>
          <a:p>
            <a:r>
              <a:rPr lang="nb-NO" dirty="0"/>
              <a:t>Se også til at batteriene er hele og rene uten sprekker</a:t>
            </a:r>
          </a:p>
          <a:p>
            <a:r>
              <a:rPr lang="nb-NO" dirty="0"/>
              <a:t>For </a:t>
            </a:r>
            <a:r>
              <a:rPr lang="nb-NO" dirty="0" err="1"/>
              <a:t>vedlikeholdslading</a:t>
            </a:r>
            <a:r>
              <a:rPr lang="nb-NO" dirty="0"/>
              <a:t>, se vedlegg «02 </a:t>
            </a:r>
            <a:r>
              <a:rPr lang="nb-NO" dirty="0" err="1"/>
              <a:t>SkyRanger</a:t>
            </a:r>
            <a:r>
              <a:rPr lang="nb-NO" dirty="0"/>
              <a:t> R70 </a:t>
            </a:r>
            <a:r>
              <a:rPr lang="nb-NO" dirty="0" err="1"/>
              <a:t>Caring</a:t>
            </a:r>
            <a:r>
              <a:rPr lang="nb-NO" dirty="0"/>
              <a:t> For </a:t>
            </a:r>
            <a:r>
              <a:rPr lang="nb-NO" dirty="0" err="1"/>
              <a:t>Batteries</a:t>
            </a:r>
            <a:r>
              <a:rPr lang="nb-NO" dirty="0"/>
              <a:t>» </a:t>
            </a:r>
          </a:p>
          <a:p>
            <a:pPr lvl="1"/>
            <a:r>
              <a:rPr lang="nb-NO" dirty="0"/>
              <a:t>Ved lagring over tid, lad til 40%</a:t>
            </a:r>
          </a:p>
          <a:p>
            <a:endParaRPr lang="nb-NO" dirty="0"/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6244E188-E408-E53B-11FA-8D8BA20A55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278" y="1267964"/>
            <a:ext cx="3507970" cy="3049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3881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87214A-504C-8D7B-D9A1-E668938C2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 vedlikehold droneben</a:t>
            </a:r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FBCDE3FA-CB0C-E50D-8BD3-308A742B5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DAEB0544-7CA9-EB8E-19A2-566E6F74C237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91923" y="1480959"/>
            <a:ext cx="3388179" cy="2883203"/>
          </a:xfrm>
        </p:spPr>
        <p:txBody>
          <a:bodyPr/>
          <a:lstStyle/>
          <a:p>
            <a:r>
              <a:rPr lang="nb-NO" dirty="0"/>
              <a:t>Rengjør kontaktene på selve dronebenet</a:t>
            </a:r>
          </a:p>
          <a:p>
            <a:r>
              <a:rPr lang="nb-NO" dirty="0"/>
              <a:t>Gjennomfør hver 5. </a:t>
            </a:r>
            <a:r>
              <a:rPr lang="nb-NO" dirty="0" err="1"/>
              <a:t>flight</a:t>
            </a:r>
            <a:endParaRPr lang="nb-NO" dirty="0"/>
          </a:p>
          <a:p>
            <a:endParaRPr lang="nb-NO" dirty="0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9E9E21AA-59C3-08D7-80DA-AF204A7380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200" y="1480959"/>
            <a:ext cx="4467070" cy="2135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9634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87214A-504C-8D7B-D9A1-E668938C2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 vedlikehold </a:t>
            </a:r>
            <a:r>
              <a:rPr lang="nb-NO" dirty="0" err="1"/>
              <a:t>payload</a:t>
            </a:r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FBCDE3FA-CB0C-E50D-8BD3-308A742B5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DAEB0544-7CA9-EB8E-19A2-566E6F74C237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91923" y="1509239"/>
            <a:ext cx="3388179" cy="2883203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Rengjøring av optikk</a:t>
            </a:r>
          </a:p>
          <a:p>
            <a:pPr lvl="1"/>
            <a:r>
              <a:rPr lang="nb-NO" dirty="0"/>
              <a:t>Blås vekk evt. støv og annet </a:t>
            </a:r>
          </a:p>
          <a:p>
            <a:pPr lvl="1"/>
            <a:r>
              <a:rPr lang="nb-NO" dirty="0"/>
              <a:t>Brett et linsepapir til en firkant</a:t>
            </a:r>
          </a:p>
          <a:p>
            <a:pPr lvl="1"/>
            <a:r>
              <a:rPr lang="nb-NO" dirty="0"/>
              <a:t>Påfør et tynt lag med brillerens på linsepapiret</a:t>
            </a:r>
          </a:p>
          <a:p>
            <a:pPr lvl="1"/>
            <a:r>
              <a:rPr lang="nb-NO" dirty="0"/>
              <a:t>Stryk linsepapir i EN retning før å rengjøre optisk sensor</a:t>
            </a:r>
          </a:p>
          <a:p>
            <a:pPr lvl="2"/>
            <a:r>
              <a:rPr lang="nb-NO" dirty="0"/>
              <a:t>Ikke dra papiret frem og tilbake</a:t>
            </a:r>
          </a:p>
          <a:p>
            <a:pPr lvl="1"/>
            <a:r>
              <a:rPr lang="nb-NO" dirty="0"/>
              <a:t>Har optikken linsedeksel, sørg for å ha på dette når den ikke er i bruk</a:t>
            </a:r>
          </a:p>
          <a:p>
            <a:endParaRPr lang="nb-NO" dirty="0"/>
          </a:p>
        </p:txBody>
      </p:sp>
      <p:pic>
        <p:nvPicPr>
          <p:cNvPr id="8" name="Plassholder for bilde 5">
            <a:extLst>
              <a:ext uri="{FF2B5EF4-FFF2-40B4-BE49-F238E27FC236}">
                <a16:creationId xmlns:a16="http://schemas.microsoft.com/office/drawing/2014/main" id="{ACA5D8D2-CE8D-80A3-E013-2BE81E2646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3" r="3153"/>
          <a:stretch>
            <a:fillRect/>
          </a:stretch>
        </p:blipFill>
        <p:spPr>
          <a:xfrm>
            <a:off x="5063900" y="797304"/>
            <a:ext cx="3192124" cy="3548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9455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87214A-504C-8D7B-D9A1-E668938C2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 vedlikehold basestasjon</a:t>
            </a:r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FBCDE3FA-CB0C-E50D-8BD3-308A742B5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DAEB0544-7CA9-EB8E-19A2-566E6F74C237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91923" y="1422592"/>
            <a:ext cx="3388179" cy="2883203"/>
          </a:xfrm>
        </p:spPr>
        <p:txBody>
          <a:bodyPr/>
          <a:lstStyle/>
          <a:p>
            <a:r>
              <a:rPr lang="nb-NO" dirty="0"/>
              <a:t>Sjekk antennene til basestasjonen</a:t>
            </a:r>
          </a:p>
          <a:p>
            <a:pPr lvl="1"/>
            <a:r>
              <a:rPr lang="nb-NO" dirty="0"/>
              <a:t>Se til at de er hele, uten knekk, og kontaktene er hele og pene</a:t>
            </a:r>
          </a:p>
          <a:p>
            <a:pPr lvl="1"/>
            <a:r>
              <a:rPr lang="nb-NO" dirty="0"/>
              <a:t>Skru antennene løs fra basestasjonen og sjekk kontakter på undersiden av antenne og på basestasjon</a:t>
            </a:r>
          </a:p>
          <a:p>
            <a:pPr lvl="1"/>
            <a:endParaRPr lang="nb-NO" dirty="0"/>
          </a:p>
          <a:p>
            <a:endParaRPr lang="nb-NO" dirty="0"/>
          </a:p>
          <a:p>
            <a:pPr marL="36000" indent="0">
              <a:buNone/>
            </a:pPr>
            <a:endParaRPr lang="nb-NO" dirty="0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9B50BD71-4DEB-538B-D45D-C2AC004643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0295" y="1345524"/>
            <a:ext cx="3687077" cy="3037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6782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87214A-504C-8D7B-D9A1-E668938C2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Vedlikeholdsintervaller</a:t>
            </a:r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FBCDE3FA-CB0C-E50D-8BD3-308A742B5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pic>
        <p:nvPicPr>
          <p:cNvPr id="4" name="Plassholder for innhold 4">
            <a:extLst>
              <a:ext uri="{FF2B5EF4-FFF2-40B4-BE49-F238E27FC236}">
                <a16:creationId xmlns:a16="http://schemas.microsoft.com/office/drawing/2014/main" id="{74D508AA-06D5-2FB9-793B-37E214BCB3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932" y="1502067"/>
            <a:ext cx="7052197" cy="2551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2908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87214A-504C-8D7B-D9A1-E668938C2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Vedlikeholdsintervaller</a:t>
            </a:r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FBCDE3FA-CB0C-E50D-8BD3-308A742B5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pic>
        <p:nvPicPr>
          <p:cNvPr id="8" name="Plassholder for innhold 5">
            <a:extLst>
              <a:ext uri="{FF2B5EF4-FFF2-40B4-BE49-F238E27FC236}">
                <a16:creationId xmlns:a16="http://schemas.microsoft.com/office/drawing/2014/main" id="{A2EF2D65-BD8F-11B8-B199-7F3E9A6AE8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5062" y="1258513"/>
            <a:ext cx="6865938" cy="3618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2133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87214A-504C-8D7B-D9A1-E668938C2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Vedlikeholdsintervaller</a:t>
            </a:r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FBCDE3FA-CB0C-E50D-8BD3-308A742B5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pic>
        <p:nvPicPr>
          <p:cNvPr id="4" name="Plassholder for innhold 6">
            <a:extLst>
              <a:ext uri="{FF2B5EF4-FFF2-40B4-BE49-F238E27FC236}">
                <a16:creationId xmlns:a16="http://schemas.microsoft.com/office/drawing/2014/main" id="{CBC5557F-C0FE-94F5-680A-3577076F77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8911" y="1351026"/>
            <a:ext cx="6218240" cy="3074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849115"/>
      </p:ext>
    </p:extLst>
  </p:cSld>
  <p:clrMapOvr>
    <a:masterClrMapping/>
  </p:clrMapOvr>
</p:sld>
</file>

<file path=ppt/theme/theme1.xml><?xml version="1.0" encoding="utf-8"?>
<a:theme xmlns:a="http://schemas.openxmlformats.org/drawingml/2006/main" name="Innføring i forsvar - områdenivå">
  <a:themeElements>
    <a:clrScheme name="Forsvarets farger">
      <a:dk1>
        <a:srgbClr val="191919"/>
      </a:dk1>
      <a:lt1>
        <a:srgbClr val="EFEFEF"/>
      </a:lt1>
      <a:dk2>
        <a:srgbClr val="191919"/>
      </a:dk2>
      <a:lt2>
        <a:srgbClr val="F0F0F0"/>
      </a:lt2>
      <a:accent1>
        <a:srgbClr val="735D31"/>
      </a:accent1>
      <a:accent2>
        <a:srgbClr val="6B8887"/>
      </a:accent2>
      <a:accent3>
        <a:srgbClr val="BFBC92"/>
      </a:accent3>
      <a:accent4>
        <a:srgbClr val="67869B"/>
      </a:accent4>
      <a:accent5>
        <a:srgbClr val="5F625B"/>
      </a:accent5>
      <a:accent6>
        <a:srgbClr val="C5A870"/>
      </a:accent6>
      <a:hlink>
        <a:srgbClr val="453E08"/>
      </a:hlink>
      <a:folHlink>
        <a:srgbClr val="4A4A4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6350">
          <a:solidFill>
            <a:schemeClr val="tx1">
              <a:lumMod val="25000"/>
              <a:lumOff val="75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vert="horz" wrap="square" rtlCol="0" anchor="t">
        <a:spAutoFit/>
      </a:bodyPr>
      <a:lstStyle>
        <a:defPPr>
          <a:defRPr sz="1600" dirty="0" smtClean="0">
            <a:solidFill>
              <a:schemeClr val="tx1"/>
            </a:solidFill>
            <a:latin typeface="Cambria"/>
            <a:cs typeface="Cambri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sjon1" id="{B64BF9CF-BDB6-4B7D-8D43-2DD2489E3B65}" vid="{6E368535-8758-49D1-B127-2EE7F0645E80}"/>
    </a:ext>
  </a:extLst>
</a:theme>
</file>

<file path=ppt/theme/theme2.xml><?xml version="1.0" encoding="utf-8"?>
<a:theme xmlns:a="http://schemas.openxmlformats.org/drawingml/2006/main" name="Forsvaret_16-9_svart">
  <a:themeElements>
    <a:clrScheme name="Forsvarets farger">
      <a:dk1>
        <a:srgbClr val="191919"/>
      </a:dk1>
      <a:lt1>
        <a:srgbClr val="EFEFEF"/>
      </a:lt1>
      <a:dk2>
        <a:srgbClr val="191919"/>
      </a:dk2>
      <a:lt2>
        <a:srgbClr val="F0F0F0"/>
      </a:lt2>
      <a:accent1>
        <a:srgbClr val="735D31"/>
      </a:accent1>
      <a:accent2>
        <a:srgbClr val="6B8887"/>
      </a:accent2>
      <a:accent3>
        <a:srgbClr val="BFBC92"/>
      </a:accent3>
      <a:accent4>
        <a:srgbClr val="67869B"/>
      </a:accent4>
      <a:accent5>
        <a:srgbClr val="5F625B"/>
      </a:accent5>
      <a:accent6>
        <a:srgbClr val="C5A870"/>
      </a:accent6>
      <a:hlink>
        <a:srgbClr val="453E08"/>
      </a:hlink>
      <a:folHlink>
        <a:srgbClr val="4A4A4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>
            <a:lumMod val="90000"/>
            <a:lumOff val="10000"/>
          </a:schemeClr>
        </a:solidFill>
        <a:ln w="6350" cmpd="sng">
          <a:solidFill>
            <a:schemeClr val="bg2">
              <a:lumMod val="50000"/>
            </a:schemeClr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sjon1" id="{B64BF9CF-BDB6-4B7D-8D43-2DD2489E3B65}" vid="{E01CCC90-5828-465A-948E-DC35A7AC35E1}"/>
    </a:ext>
  </a:extLst>
</a:theme>
</file>

<file path=ppt/theme/theme3.xml><?xml version="1.0" encoding="utf-8"?>
<a:theme xmlns:a="http://schemas.openxmlformats.org/drawingml/2006/main" name="HVSKS leksjonsmal">
  <a:themeElements>
    <a:clrScheme name="Forsvarets farger">
      <a:dk1>
        <a:srgbClr val="191919"/>
      </a:dk1>
      <a:lt1>
        <a:srgbClr val="EFEFEF"/>
      </a:lt1>
      <a:dk2>
        <a:srgbClr val="191919"/>
      </a:dk2>
      <a:lt2>
        <a:srgbClr val="F0F0F0"/>
      </a:lt2>
      <a:accent1>
        <a:srgbClr val="735D31"/>
      </a:accent1>
      <a:accent2>
        <a:srgbClr val="6B8887"/>
      </a:accent2>
      <a:accent3>
        <a:srgbClr val="BFBC92"/>
      </a:accent3>
      <a:accent4>
        <a:srgbClr val="67869B"/>
      </a:accent4>
      <a:accent5>
        <a:srgbClr val="5F625B"/>
      </a:accent5>
      <a:accent6>
        <a:srgbClr val="C5A870"/>
      </a:accent6>
      <a:hlink>
        <a:srgbClr val="453E08"/>
      </a:hlink>
      <a:folHlink>
        <a:srgbClr val="4A4A4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6350">
          <a:solidFill>
            <a:schemeClr val="tx1">
              <a:lumMod val="25000"/>
              <a:lumOff val="75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vert="horz" wrap="square" rtlCol="0" anchor="t">
        <a:spAutoFit/>
      </a:bodyPr>
      <a:lstStyle>
        <a:defPPr>
          <a:defRPr sz="1600" dirty="0" smtClean="0">
            <a:solidFill>
              <a:schemeClr val="tx1"/>
            </a:solidFill>
            <a:latin typeface="Cambria"/>
            <a:cs typeface="Cambri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sjon1" id="{B64BF9CF-BDB6-4B7D-8D43-2DD2489E3B65}" vid="{7D7ECF07-D4A8-42C4-ACF3-DA5C3A034C52}"/>
    </a:ext>
  </a:extLst>
</a:theme>
</file>

<file path=ppt/theme/theme4.xml><?xml version="1.0" encoding="utf-8"?>
<a:theme xmlns:a="http://schemas.openxmlformats.org/drawingml/2006/main" name="HVSKS mal">
  <a:themeElements>
    <a:clrScheme name="Forsvarets farger">
      <a:dk1>
        <a:srgbClr val="191919"/>
      </a:dk1>
      <a:lt1>
        <a:srgbClr val="EFEFEF"/>
      </a:lt1>
      <a:dk2>
        <a:srgbClr val="191919"/>
      </a:dk2>
      <a:lt2>
        <a:srgbClr val="F0F0F0"/>
      </a:lt2>
      <a:accent1>
        <a:srgbClr val="735D31"/>
      </a:accent1>
      <a:accent2>
        <a:srgbClr val="6B8887"/>
      </a:accent2>
      <a:accent3>
        <a:srgbClr val="BFBC92"/>
      </a:accent3>
      <a:accent4>
        <a:srgbClr val="67869B"/>
      </a:accent4>
      <a:accent5>
        <a:srgbClr val="5F625B"/>
      </a:accent5>
      <a:accent6>
        <a:srgbClr val="C5A870"/>
      </a:accent6>
      <a:hlink>
        <a:srgbClr val="453E08"/>
      </a:hlink>
      <a:folHlink>
        <a:srgbClr val="4A4A4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6350">
          <a:solidFill>
            <a:schemeClr val="tx1">
              <a:lumMod val="25000"/>
              <a:lumOff val="75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vert="horz" wrap="square" rtlCol="0" anchor="t">
        <a:spAutoFit/>
      </a:bodyPr>
      <a:lstStyle>
        <a:defPPr>
          <a:defRPr sz="1600" dirty="0" smtClean="0">
            <a:solidFill>
              <a:schemeClr val="tx1"/>
            </a:solidFill>
            <a:latin typeface="Cambria"/>
            <a:cs typeface="Cambri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sjon1" id="{B64BF9CF-BDB6-4B7D-8D43-2DD2489E3B65}" vid="{B3C947C8-E0A5-4AE4-B688-7A88BD7B6E52}"/>
    </a:ext>
  </a:extLst>
</a:theme>
</file>

<file path=ppt/theme/theme5.xml><?xml version="1.0" encoding="utf-8"?>
<a:theme xmlns:a="http://schemas.openxmlformats.org/drawingml/2006/main" name="1_HVSKS mal">
  <a:themeElements>
    <a:clrScheme name="Forsvarets farger">
      <a:dk1>
        <a:srgbClr val="191919"/>
      </a:dk1>
      <a:lt1>
        <a:srgbClr val="EFEFEF"/>
      </a:lt1>
      <a:dk2>
        <a:srgbClr val="191919"/>
      </a:dk2>
      <a:lt2>
        <a:srgbClr val="F0F0F0"/>
      </a:lt2>
      <a:accent1>
        <a:srgbClr val="735D31"/>
      </a:accent1>
      <a:accent2>
        <a:srgbClr val="6B8887"/>
      </a:accent2>
      <a:accent3>
        <a:srgbClr val="BFBC92"/>
      </a:accent3>
      <a:accent4>
        <a:srgbClr val="67869B"/>
      </a:accent4>
      <a:accent5>
        <a:srgbClr val="5F625B"/>
      </a:accent5>
      <a:accent6>
        <a:srgbClr val="C5A870"/>
      </a:accent6>
      <a:hlink>
        <a:srgbClr val="453E08"/>
      </a:hlink>
      <a:folHlink>
        <a:srgbClr val="4A4A4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6350">
          <a:solidFill>
            <a:schemeClr val="tx1">
              <a:lumMod val="25000"/>
              <a:lumOff val="75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vert="horz" wrap="square" rtlCol="0" anchor="t">
        <a:spAutoFit/>
      </a:bodyPr>
      <a:lstStyle>
        <a:defPPr>
          <a:defRPr sz="1600" dirty="0" smtClean="0">
            <a:solidFill>
              <a:schemeClr val="tx1"/>
            </a:solidFill>
            <a:latin typeface="Cambria"/>
            <a:cs typeface="Cambri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sjon1" id="{B64BF9CF-BDB6-4B7D-8D43-2DD2489E3B65}" vid="{967C836F-8EF9-4C62-B849-CE1C04C81C23}"/>
    </a:ext>
  </a:extLst>
</a:theme>
</file>

<file path=ppt/theme/theme6.xml><?xml version="1.0" encoding="utf-8"?>
<a:theme xmlns:a="http://schemas.openxmlformats.org/drawingml/2006/main" name="Forsvaret_16-9_lys">
  <a:themeElements>
    <a:clrScheme name="Forsvarets farger">
      <a:dk1>
        <a:srgbClr val="191919"/>
      </a:dk1>
      <a:lt1>
        <a:srgbClr val="EFEFEF"/>
      </a:lt1>
      <a:dk2>
        <a:srgbClr val="191919"/>
      </a:dk2>
      <a:lt2>
        <a:srgbClr val="F0F0F0"/>
      </a:lt2>
      <a:accent1>
        <a:srgbClr val="735D31"/>
      </a:accent1>
      <a:accent2>
        <a:srgbClr val="6B8887"/>
      </a:accent2>
      <a:accent3>
        <a:srgbClr val="BFBC92"/>
      </a:accent3>
      <a:accent4>
        <a:srgbClr val="67869B"/>
      </a:accent4>
      <a:accent5>
        <a:srgbClr val="5F625B"/>
      </a:accent5>
      <a:accent6>
        <a:srgbClr val="C5A870"/>
      </a:accent6>
      <a:hlink>
        <a:srgbClr val="453E08"/>
      </a:hlink>
      <a:folHlink>
        <a:srgbClr val="4A4A4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6350">
          <a:solidFill>
            <a:schemeClr val="tx1">
              <a:lumMod val="25000"/>
              <a:lumOff val="75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vert="horz" wrap="square" rtlCol="0" anchor="t">
        <a:spAutoFit/>
      </a:bodyPr>
      <a:lstStyle>
        <a:defPPr>
          <a:defRPr sz="1600" dirty="0" smtClean="0">
            <a:solidFill>
              <a:schemeClr val="tx1"/>
            </a:solidFill>
            <a:latin typeface="Cambria"/>
            <a:cs typeface="Cambri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sjon1" id="{B64BF9CF-BDB6-4B7D-8D43-2DD2489E3B65}" vid="{10B79DC6-973F-4A1B-B706-04BBD4BBB77C}"/>
    </a:ext>
  </a:extLst>
</a:theme>
</file>

<file path=ppt/theme/theme7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2022-02-16 (U) PPT leksjonsmal HVVS</Template>
  <TotalTime>17</TotalTime>
  <Words>441</Words>
  <Application>Microsoft Office PowerPoint</Application>
  <PresentationFormat>Skjermfremvisning (16:9)</PresentationFormat>
  <Paragraphs>82</Paragraphs>
  <Slides>15</Slides>
  <Notes>0</Notes>
  <HiddenSlides>1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6</vt:i4>
      </vt:variant>
      <vt:variant>
        <vt:lpstr>Lysbildetitler</vt:lpstr>
      </vt:variant>
      <vt:variant>
        <vt:i4>15</vt:i4>
      </vt:variant>
    </vt:vector>
  </HeadingPairs>
  <TitlesOfParts>
    <vt:vector size="27" baseType="lpstr">
      <vt:lpstr>Arial</vt:lpstr>
      <vt:lpstr>Calibri</vt:lpstr>
      <vt:lpstr>Cambria</vt:lpstr>
      <vt:lpstr>FORSVARET-Bold</vt:lpstr>
      <vt:lpstr>FORSVARET-Medium</vt:lpstr>
      <vt:lpstr>Wingdings</vt:lpstr>
      <vt:lpstr>Innføring i forsvar - områdenivå</vt:lpstr>
      <vt:lpstr>Forsvaret_16-9_svart</vt:lpstr>
      <vt:lpstr>HVSKS leksjonsmal</vt:lpstr>
      <vt:lpstr>HVSKS mal</vt:lpstr>
      <vt:lpstr>1_HVSKS mal</vt:lpstr>
      <vt:lpstr>Forsvaret_16-9_lys</vt:lpstr>
      <vt:lpstr>Vedlikehold av Skyranger R70</vt:lpstr>
      <vt:lpstr>PowerPoint-presentasjon</vt:lpstr>
      <vt:lpstr>AGENDA</vt:lpstr>
      <vt:lpstr>O og O+ vedlikehold</vt:lpstr>
      <vt:lpstr>O-vedlikehold dronekropp</vt:lpstr>
      <vt:lpstr>O vedlikehold dronekropp</vt:lpstr>
      <vt:lpstr>O vedlikehold propellarmer og propeller</vt:lpstr>
      <vt:lpstr>O vedlikehold propellarmer og propeller</vt:lpstr>
      <vt:lpstr>O vedlikehold batterier</vt:lpstr>
      <vt:lpstr>O vedlikehold droneben</vt:lpstr>
      <vt:lpstr>O vedlikehold payload</vt:lpstr>
      <vt:lpstr>O vedlikehold basestasjon</vt:lpstr>
      <vt:lpstr>Vedlikeholdsintervaller</vt:lpstr>
      <vt:lpstr>Vedlikeholdsintervaller</vt:lpstr>
      <vt:lpstr>Vedlikeholdsintervaller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Johnsen, Øyvind Bø</dc:creator>
  <cp:lastModifiedBy>Johnsen, Øyvind Bø</cp:lastModifiedBy>
  <cp:revision>1</cp:revision>
  <dcterms:created xsi:type="dcterms:W3CDTF">2026-04-09T12:02:06Z</dcterms:created>
  <dcterms:modified xsi:type="dcterms:W3CDTF">2026-04-09T12:19:35Z</dcterms:modified>
</cp:coreProperties>
</file>